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49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Potato Chip Mailing Contest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7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</a:t>
            </a:r>
            <a:r>
              <a:rPr lang="en-US" dirty="0" smtClean="0"/>
              <a:t>….. 5 by 5 by 3 inch tall box. Put the </a:t>
            </a:r>
            <a:r>
              <a:rPr lang="en-US" dirty="0" err="1" smtClean="0"/>
              <a:t>pringle</a:t>
            </a:r>
            <a:r>
              <a:rPr lang="en-US" dirty="0" smtClean="0"/>
              <a:t> in a </a:t>
            </a:r>
            <a:r>
              <a:rPr lang="en-US" dirty="0" err="1" smtClean="0"/>
              <a:t>pvc</a:t>
            </a:r>
            <a:r>
              <a:rPr lang="en-US" dirty="0" smtClean="0"/>
              <a:t> pipe and pack it in the </a:t>
            </a:r>
            <a:r>
              <a:rPr lang="en-US" dirty="0" err="1" smtClean="0"/>
              <a:t>pvc</a:t>
            </a:r>
            <a:r>
              <a:rPr lang="en-US" dirty="0" smtClean="0"/>
              <a:t> pipe with cotton balls and seal the ends of the </a:t>
            </a:r>
            <a:r>
              <a:rPr lang="en-US" dirty="0" err="1" smtClean="0"/>
              <a:t>pvc</a:t>
            </a:r>
            <a:r>
              <a:rPr lang="en-US" dirty="0" smtClean="0"/>
              <a:t> pipe with duct tape. Suspend the </a:t>
            </a:r>
            <a:r>
              <a:rPr lang="en-US" dirty="0" err="1" smtClean="0"/>
              <a:t>pvc</a:t>
            </a:r>
            <a:r>
              <a:rPr lang="en-US" dirty="0" smtClean="0"/>
              <a:t> pipe with rubber bands from each corner of the box. Finally fill the rest of the box with packing peanuts or cotton balls and seal the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9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jral9078\Desktop\pring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56388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047382"/>
              </p:ext>
            </p:extLst>
          </p:nvPr>
        </p:nvGraphicFramePr>
        <p:xfrm>
          <a:off x="7239000" y="3543300"/>
          <a:ext cx="927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Packager Shell Object" showAsIcon="1" r:id="rId4" imgW="927360" imgH="685800" progId="Package">
                  <p:embed/>
                </p:oleObj>
              </mc:Choice>
              <mc:Fallback>
                <p:oleObj name="Packager Shell Object" showAsIcon="1" r:id="rId4" imgW="92736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39000" y="3543300"/>
                        <a:ext cx="9271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0226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Predicted Score with 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0.62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45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*5 by 5 by 3 inch box</a:t>
            </a:r>
          </a:p>
          <a:p>
            <a:pPr marL="0" indent="0">
              <a:buNone/>
            </a:pPr>
            <a:r>
              <a:rPr lang="en-US" dirty="0" smtClean="0"/>
              <a:t>*thick rubber bands</a:t>
            </a:r>
          </a:p>
          <a:p>
            <a:pPr marL="0" indent="0">
              <a:buNone/>
            </a:pPr>
            <a:r>
              <a:rPr lang="en-US" dirty="0" smtClean="0"/>
              <a:t>*</a:t>
            </a:r>
            <a:r>
              <a:rPr lang="en-US" dirty="0" err="1" smtClean="0"/>
              <a:t>pvc</a:t>
            </a:r>
            <a:r>
              <a:rPr lang="en-US" dirty="0" smtClean="0"/>
              <a:t> pipe</a:t>
            </a:r>
          </a:p>
          <a:p>
            <a:pPr marL="0" indent="0">
              <a:buNone/>
            </a:pPr>
            <a:r>
              <a:rPr lang="en-US" dirty="0" smtClean="0"/>
              <a:t>*packing peanuts  or cotton balls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1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 of Mailed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7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35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worked well</a:t>
            </a:r>
          </a:p>
          <a:p>
            <a:r>
              <a:rPr lang="en-US" dirty="0" smtClean="0"/>
              <a:t>What would you change next time</a:t>
            </a:r>
          </a:p>
          <a:p>
            <a:r>
              <a:rPr lang="en-US" dirty="0" smtClean="0"/>
              <a:t>If your predicted score differed from your actual,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7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137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Package</vt:lpstr>
      <vt:lpstr>Potato Chip Mailing Contest</vt:lpstr>
      <vt:lpstr>Objective/Requirements</vt:lpstr>
      <vt:lpstr>Design</vt:lpstr>
      <vt:lpstr>Predicted Score with Explanation</vt:lpstr>
      <vt:lpstr>Parts List</vt:lpstr>
      <vt:lpstr>Photo of Mailed Container</vt:lpstr>
      <vt:lpstr>Data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Title Here</dc:title>
  <dc:creator>GPa</dc:creator>
  <cp:lastModifiedBy>Jacob Ralston</cp:lastModifiedBy>
  <cp:revision>11</cp:revision>
  <dcterms:created xsi:type="dcterms:W3CDTF">2006-08-16T00:00:00Z</dcterms:created>
  <dcterms:modified xsi:type="dcterms:W3CDTF">2016-03-10T20:12:20Z</dcterms:modified>
</cp:coreProperties>
</file>